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6e0298e7db4c46e6"/>
  </p:sldMasterIdLst>
  <p:sldIdLst>
    <p:sldId id="264" r:id="R9700def2e2164227"/>
    <p:sldId id="265" r:id="Rcc03a7acddbf4857"/>
    <p:sldId id="266" r:id="Rf345e3f6856f449e"/>
    <p:sldId id="267" r:id="R873e1dc9e08c4ebb"/>
    <p:sldId id="268" r:id="R3f3aed46370e4953"/>
    <p:sldId id="269" r:id="R33b8c8a55c394006"/>
    <p:sldId id="270" r:id="R8b0b7d320b594ea8"/>
    <p:sldId id="271" r:id="Rbf05d771e8a9468b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6e0298e7db4c46e6" /><Relationship Type="http://schemas.openxmlformats.org/officeDocument/2006/relationships/theme" Target="/ppt/slideMasters/theme/theme2.xml" Id="R716277dbdaad47c4" /><Relationship Type="http://schemas.openxmlformats.org/officeDocument/2006/relationships/slide" Target="/ppt/slides/slide9.xml" Id="R9700def2e2164227" /><Relationship Type="http://schemas.openxmlformats.org/officeDocument/2006/relationships/slide" Target="/ppt/slides/slidea.xml" Id="Rcc03a7acddbf4857" /><Relationship Type="http://schemas.openxmlformats.org/officeDocument/2006/relationships/slide" Target="/ppt/slides/slideb.xml" Id="Rf345e3f6856f449e" /><Relationship Type="http://schemas.openxmlformats.org/officeDocument/2006/relationships/slide" Target="/ppt/slides/slidec.xml" Id="R873e1dc9e08c4ebb" /><Relationship Type="http://schemas.openxmlformats.org/officeDocument/2006/relationships/tableStyles" Target="/ppt/tableStyles.xml" Id="Rfdc98b9f88014f61" /><Relationship Type="http://schemas.openxmlformats.org/officeDocument/2006/relationships/slide" Target="/ppt/slides/slided.xml" Id="R3f3aed46370e4953" /><Relationship Type="http://schemas.openxmlformats.org/officeDocument/2006/relationships/slide" Target="/ppt/slides/slidee.xml" Id="R33b8c8a55c394006" /><Relationship Type="http://schemas.openxmlformats.org/officeDocument/2006/relationships/slide" Target="/ppt/slides/slidef.xml" Id="R8b0b7d320b594ea8" /><Relationship Type="http://schemas.openxmlformats.org/officeDocument/2006/relationships/slide" Target="/ppt/slides/slide10.xml" Id="Rbf05d771e8a9468b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f308a2f4a6474d93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01710da31a074007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0766896d0fd64434" /><Relationship Type="http://schemas.openxmlformats.org/officeDocument/2006/relationships/slideMaster" Target="/ppt/slideMasters/slideMaster2.xml" Id="R4efb0af2ebcc4bdb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a47aaf83637a4fc8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0766896d0fd644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0b1d494370fc441c" /><Relationship Type="http://schemas.openxmlformats.org/officeDocument/2006/relationships/slideLayout" Target="/ppt/slideLayouts/slideLayout2.xml" Id="R3134605f899a4a20" /><Relationship Type="http://schemas.openxmlformats.org/officeDocument/2006/relationships/slideLayout" Target="/ppt/slideLayouts/slideLayout3.xml" Id="Re127def117ec4efd" /><Relationship Type="http://schemas.openxmlformats.org/officeDocument/2006/relationships/slideLayout" Target="/ppt/slideLayouts/slideLayout4.xml" Id="R045490ef014d49da" /><Relationship Type="http://schemas.openxmlformats.org/officeDocument/2006/relationships/slideLayout" Target="/ppt/slideLayouts/slideLayout5.xml" Id="R0eda7cad1231405f" /><Relationship Type="http://schemas.openxmlformats.org/officeDocument/2006/relationships/image" Target="/ppt/media/image2.bin" Id="R17b1d1da73d14e90" /><Relationship Type="http://schemas.openxmlformats.org/officeDocument/2006/relationships/image" Target="/ppt/media/image.bin" Id="R621eb54e359741e7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17b1d1da73d14e90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621eb54e359741e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045490ef014d49da"/>
    <p:sldLayoutId id="2147483652" r:id="Re127def117ec4efd"/>
    <p:sldLayoutId id="2147483651" r:id="R3134605f899a4a20"/>
    <p:sldLayoutId id="2147483654" r:id="R0eda7cad1231405f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bc4b89316e99461b" /><Relationship Type="http://schemas.openxmlformats.org/officeDocument/2006/relationships/chart" Target="/ppt/slides/charts/chart29.xml" Id="R6298b19d6d9c4891" /><Relationship Type="http://schemas.openxmlformats.org/officeDocument/2006/relationships/chart" Target="/ppt/slides/charts/chart2a.xml" Id="R7bb34b1374c349ae" /><Relationship Type="http://schemas.openxmlformats.org/officeDocument/2006/relationships/chart" Target="/ppt/slides/charts/chart2b.xml" Id="R4f9be7df883643ad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c85db8b7088649b9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8126b73e2471495d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a15cb544cd724783" /><Relationship Type="http://schemas.openxmlformats.org/officeDocument/2006/relationships/slideLayout" Target="/ppt/slideLayouts/slideLayout5.xml" Id="Re32790029e6543bd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5841d43fc3154125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bdf4e3fea9764d9f" /><Relationship Type="http://schemas.openxmlformats.org/officeDocument/2006/relationships/image" Target="/ppt/media/image4.bin" Id="Re50a15b70b4c4020" /><Relationship Type="http://schemas.openxmlformats.org/officeDocument/2006/relationships/slideLayout" Target="/ppt/slideLayouts/slideLayout5.xml" Id="R6a7f288b81494ca5" /><Relationship Type="http://schemas.openxmlformats.org/officeDocument/2006/relationships/chart" Target="/ppt/slides/charts/chart15.xml" Id="R99d872f8f21c4d01" /><Relationship Type="http://schemas.openxmlformats.org/officeDocument/2006/relationships/chart" Target="/ppt/slides/charts/chart16.xml" Id="R6075e2be2a0247d9" /><Relationship Type="http://schemas.openxmlformats.org/officeDocument/2006/relationships/chart" Target="/ppt/slides/charts/chart17.xml" Id="R10bc523608b54236" /><Relationship Type="http://schemas.openxmlformats.org/officeDocument/2006/relationships/chart" Target="/ppt/slides/charts/chart18.xml" Id="R63dd609541d0499c" /><Relationship Type="http://schemas.openxmlformats.org/officeDocument/2006/relationships/chart" Target="/ppt/slides/charts/chart19.xml" Id="Rfb48a1b99e904ad5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a688a7dfd7f940ae" /><Relationship Type="http://schemas.openxmlformats.org/officeDocument/2006/relationships/image" Target="/ppt/media/image4.bin" Id="Rbe50180a3e2f406f" /><Relationship Type="http://schemas.openxmlformats.org/officeDocument/2006/relationships/slideLayout" Target="/ppt/slideLayouts/slideLayout5.xml" Id="Rc90b6e688ae94c09" /><Relationship Type="http://schemas.openxmlformats.org/officeDocument/2006/relationships/chart" Target="/ppt/slides/charts/chart1b.xml" Id="R3e16c29f3fe54f8d" /><Relationship Type="http://schemas.openxmlformats.org/officeDocument/2006/relationships/chart" Target="/ppt/slides/charts/chart1c.xml" Id="Ra4f7454733f84261" /><Relationship Type="http://schemas.openxmlformats.org/officeDocument/2006/relationships/chart" Target="/ppt/slides/charts/chart1d.xml" Id="R377c3ada77084810" /><Relationship Type="http://schemas.openxmlformats.org/officeDocument/2006/relationships/chart" Target="/ppt/slides/charts/chart1e.xml" Id="R95092d2cfc784953" /><Relationship Type="http://schemas.openxmlformats.org/officeDocument/2006/relationships/chart" Target="/ppt/slides/charts/chart1f.xml" Id="R200c499a3eee4b47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a65756a13ece4b87" /><Relationship Type="http://schemas.openxmlformats.org/officeDocument/2006/relationships/image" Target="/ppt/media/image4.bin" Id="R6e67658206f94a0f" /><Relationship Type="http://schemas.openxmlformats.org/officeDocument/2006/relationships/slideLayout" Target="/ppt/slideLayouts/slideLayout5.xml" Id="Rdf8a68f24b664490" /><Relationship Type="http://schemas.openxmlformats.org/officeDocument/2006/relationships/chart" Target="/ppt/slides/charts/chart21.xml" Id="Rbe079b71a3294887" /><Relationship Type="http://schemas.openxmlformats.org/officeDocument/2006/relationships/chart" Target="/ppt/slides/charts/chart22.xml" Id="Raf191e92eb404a03" /><Relationship Type="http://schemas.openxmlformats.org/officeDocument/2006/relationships/chart" Target="/ppt/slides/charts/chart23.xml" Id="R5375ef718fc3457d" /><Relationship Type="http://schemas.openxmlformats.org/officeDocument/2006/relationships/chart" Target="/ppt/slides/charts/chart24.xml" Id="Rfdf43815ad534005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Kobergsgatan 32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5.412844</c:v>
              </c:pt>
              <c:pt idx="1">
                <c:v>4.791667</c:v>
              </c:pt>
              <c:pt idx="2">
                <c:v>5.210526</c:v>
              </c:pt>
              <c:pt idx="3">
                <c:v>5.545455</c:v>
              </c:pt>
              <c:pt idx="4">
                <c:v>5.321429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Bullerbyn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6.028571</c:v>
              </c:pt>
              <c:pt idx="1">
                <c:v>5.130435</c:v>
              </c:pt>
              <c:pt idx="2">
                <c:v>5.720000</c:v>
              </c:pt>
              <c:pt idx="3">
                <c:v>5.750000</c:v>
              </c:pt>
              <c:pt idx="4">
                <c:v>6.222222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0.555556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0.777778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0.777778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2014</c:v>
              </c:pt>
            </c:strLit>
          </c:cat>
          <c:val>
            <c:numLit>
              <c:formatCode>General</c:formatCode>
              <c:ptCount val="1"/>
              <c:pt idx="0">
                <c:v>1.000000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0.222222</c:v>
              </c:pt>
              <c:pt idx="1">
                <c:v>0.777778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0.888889</c:v>
              </c:pt>
              <c:pt idx="1">
                <c:v>0.111111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Bullerbyn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Kobergsgatan 32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6298b19d6d9c4891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7bb34b1374c349ae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4f9be7df883643ad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Bullerbyn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Kobergsgatan 32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Bullerbyn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Kobergsgatan 32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a15cb544cd724783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Bullerbyn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Kobergsgatan 32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Kobergsgatan 32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9d872f8f21c4d01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075e2be2a0247d9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0bc523608b54236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3dd609541d0499c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fb48a1b99e904ad5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bdf4e3fea9764d9f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e50a15b70b4c4020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Bullerbyn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Kobergsgatan 32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Kobergsgatan 32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e16c29f3fe54f8d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4f7454733f84261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77c3ada77084810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5092d2cfc784953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200c499a3eee4b47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a688a7dfd7f940ae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be50180a3e2f406f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Bullerbyn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Kobergsgatan 32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Kobergsgatan 32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e079b71a3294887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f191e92eb404a03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375ef718fc3457d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fdf43815ad534005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a65756a13ece4b87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6e67658206f94a0f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2017-02-01T10:47:52.385Z</dcterms:created>
  <dcterms:modified xsi:type="dcterms:W3CDTF">2017-02-01T10:47:52.385Z</dcterms:modified>
</cp:coreProperties>
</file>